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F0C6CF-2C04-4AA6-AB89-4F61ED2440E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FE174E-EE9F-4B38-9B33-EF24F9CF319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4419600" cy="1600327"/>
          </a:xfrm>
        </p:spPr>
        <p:txBody>
          <a:bodyPr/>
          <a:lstStyle/>
          <a:p>
            <a:r>
              <a:rPr lang="en-US" dirty="0" smtClean="0"/>
              <a:t>Hydrostatic Pick-Up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Jake and Garret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Empty Truck</a:t>
            </a:r>
            <a:endParaRPr lang="en-US" sz="6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88315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8290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It’s a perfect fit!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01457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574473" cy="476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Objective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mission on this project was to create a 1 ton Hydrostatic service truck with the capabilities of powering its own tools utilizing the onboard hydraulics.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Winch</a:t>
            </a:r>
          </a:p>
          <a:p>
            <a:pPr lvl="2"/>
            <a:r>
              <a:rPr lang="en-US" dirty="0" smtClean="0"/>
              <a:t>Crane</a:t>
            </a:r>
          </a:p>
          <a:p>
            <a:pPr lvl="2"/>
            <a:r>
              <a:rPr lang="en-US" dirty="0" smtClean="0"/>
              <a:t>Generator</a:t>
            </a:r>
          </a:p>
          <a:p>
            <a:pPr lvl="2"/>
            <a:r>
              <a:rPr lang="en-US" dirty="0" smtClean="0"/>
              <a:t>Tilt bed</a:t>
            </a:r>
          </a:p>
          <a:p>
            <a:pPr lvl="2"/>
            <a:r>
              <a:rPr lang="en-US" dirty="0" smtClean="0"/>
              <a:t>Log slitter</a:t>
            </a:r>
          </a:p>
          <a:p>
            <a:pPr lvl="2"/>
            <a:r>
              <a:rPr lang="en-US" dirty="0" smtClean="0"/>
              <a:t>Lube skid</a:t>
            </a:r>
          </a:p>
          <a:p>
            <a:pPr lvl="2"/>
            <a:r>
              <a:rPr lang="en-US" dirty="0" smtClean="0"/>
              <a:t>Jacks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</a:t>
            </a:r>
            <a:r>
              <a:rPr lang="en-US" dirty="0" err="1" smtClean="0"/>
              <a:t>Danfoss</a:t>
            </a:r>
            <a:r>
              <a:rPr lang="en-US" dirty="0" smtClean="0"/>
              <a:t> H1 Closed Loop Hydrostatic (2.32 CID)</a:t>
            </a:r>
            <a:endParaRPr lang="en-US" dirty="0"/>
          </a:p>
          <a:p>
            <a:r>
              <a:rPr lang="en-US" dirty="0" smtClean="0"/>
              <a:t>(4) </a:t>
            </a:r>
            <a:r>
              <a:rPr lang="en-US" dirty="0" err="1" smtClean="0"/>
              <a:t>Casappa</a:t>
            </a:r>
            <a:r>
              <a:rPr lang="en-US" dirty="0" smtClean="0"/>
              <a:t> Piggyback gear pumps (.5 &amp; .75 CID</a:t>
            </a:r>
          </a:p>
          <a:p>
            <a:r>
              <a:rPr lang="en-US" dirty="0" smtClean="0"/>
              <a:t>(2) Eaton 2K Drive Motors (8 CID)</a:t>
            </a:r>
          </a:p>
          <a:p>
            <a:r>
              <a:rPr lang="en-US" dirty="0" smtClean="0"/>
              <a:t>(2) Donaldson </a:t>
            </a:r>
            <a:r>
              <a:rPr lang="en-US" dirty="0" err="1" smtClean="0"/>
              <a:t>Duramax</a:t>
            </a:r>
            <a:r>
              <a:rPr lang="en-US" dirty="0" smtClean="0"/>
              <a:t> Filter Units (2 and 10 micron Nominal)</a:t>
            </a:r>
          </a:p>
          <a:p>
            <a:r>
              <a:rPr lang="en-US" dirty="0" smtClean="0"/>
              <a:t>(1) Kubota V2403-Turbo Diesel Engine ~ 74hp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438275" cy="15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7135"/>
            <a:ext cx="1257300" cy="123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2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1982 GMC 1 TON FLATBED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Engine size = 5.7L 350 Cubic Inch V8 Gas</a:t>
            </a:r>
          </a:p>
          <a:p>
            <a:r>
              <a:rPr lang="en-US" dirty="0" smtClean="0"/>
              <a:t>New Engine = 2.4L 4 Cylinder Kubota Turbo Diesel ~ 74hp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5715000" cy="322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The new engine is in!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419600" cy="312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21" y="1600200"/>
            <a:ext cx="3524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Axles and wheel motors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Eaton 2000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27" y="1752600"/>
            <a:ext cx="35242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572000" cy="355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Control box, pump and reservoir 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242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5490"/>
            <a:ext cx="3524250" cy="495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Little bit of pluming going 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3" y="1447800"/>
            <a:ext cx="35242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242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887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Where the engine came from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E:\IMAG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5055704" cy="28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IMAG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599"/>
            <a:ext cx="2895600" cy="51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1443</TotalTime>
  <Words>169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Hydrostatic Pick-Up</vt:lpstr>
      <vt:lpstr>Objective</vt:lpstr>
      <vt:lpstr>Bill of Materials</vt:lpstr>
      <vt:lpstr>1982 GMC 1 TON FLATBED</vt:lpstr>
      <vt:lpstr>The new engine is in!</vt:lpstr>
      <vt:lpstr>Axles and wheel motors</vt:lpstr>
      <vt:lpstr>Control box, pump and reservoir </vt:lpstr>
      <vt:lpstr>Little bit of pluming going on</vt:lpstr>
      <vt:lpstr>Where the engine came from</vt:lpstr>
      <vt:lpstr>Empty Truck</vt:lpstr>
      <vt:lpstr>It’s a perfect fit!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Hydrostatic Pick-Up</dc:title>
  <dc:creator>Staff</dc:creator>
  <cp:lastModifiedBy>Tatman Schwartz, Carrie</cp:lastModifiedBy>
  <cp:revision>12</cp:revision>
  <cp:lastPrinted>2014-05-15T12:51:47Z</cp:lastPrinted>
  <dcterms:created xsi:type="dcterms:W3CDTF">2014-05-14T13:37:56Z</dcterms:created>
  <dcterms:modified xsi:type="dcterms:W3CDTF">2014-11-17T15:49:07Z</dcterms:modified>
</cp:coreProperties>
</file>